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81" r:id="rId10"/>
    <p:sldId id="282" r:id="rId11"/>
    <p:sldId id="283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4660"/>
  </p:normalViewPr>
  <p:slideViewPr>
    <p:cSldViewPr>
      <p:cViewPr varScale="1">
        <p:scale>
          <a:sx n="90" d="100"/>
          <a:sy n="90" d="100"/>
        </p:scale>
        <p:origin x="592" y="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9420604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73137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53727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2818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8575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9185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3869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7712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995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0044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7438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1148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pPr lvl="0"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ru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  <a:lum bright="26000" contrast="10000"/>
          </a:blip>
          <a:stretch>
            <a:fillRect/>
          </a:stretch>
        </p:blipFill>
        <p:spPr>
          <a:xfrm>
            <a:off x="0" y="-596602"/>
            <a:ext cx="9144000" cy="631616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-596602"/>
            <a:ext cx="9144000" cy="6336704"/>
          </a:xfrm>
          <a:prstGeom prst="rect">
            <a:avLst/>
          </a:prstGeom>
          <a:solidFill>
            <a:schemeClr val="bg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" sz="4400" b="1" dirty="0" smtClean="0">
                <a:solidFill>
                  <a:srgbClr val="C00000"/>
                </a:solidFill>
              </a:rPr>
              <a:t>Лекция по инфекционным          болезням на тему</a:t>
            </a:r>
          </a:p>
          <a:p>
            <a:pPr>
              <a:defRPr/>
            </a:pPr>
            <a:r>
              <a:rPr lang="ru" sz="4400" b="1" dirty="0" smtClean="0">
                <a:solidFill>
                  <a:srgbClr val="C00000"/>
                </a:solidFill>
              </a:rPr>
              <a:t>«ВИЧ-инфекция»</a:t>
            </a: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ru" b="1" dirty="0" smtClean="0">
              <a:solidFill>
                <a:srgbClr val="C00000"/>
              </a:solidFill>
            </a:endParaRPr>
          </a:p>
          <a:p>
            <a:pPr algn="r">
              <a:defRPr/>
            </a:pPr>
            <a:r>
              <a:rPr lang="ru" sz="2800" b="1" dirty="0" smtClean="0">
                <a:solidFill>
                  <a:schemeClr val="tx1"/>
                </a:solidFill>
              </a:rPr>
              <a:t>Заместитель главного врача</a:t>
            </a:r>
          </a:p>
          <a:p>
            <a:pPr algn="r">
              <a:defRPr/>
            </a:pPr>
            <a:r>
              <a:rPr lang="ru" sz="2800" b="1" dirty="0" smtClean="0">
                <a:solidFill>
                  <a:schemeClr val="tx1"/>
                </a:solidFill>
              </a:rPr>
              <a:t>ГКБ им. М.П. Кончаловского по СЭВ</a:t>
            </a:r>
          </a:p>
          <a:p>
            <a:pPr algn="r">
              <a:defRPr/>
            </a:pPr>
            <a:r>
              <a:rPr lang="ru" sz="2800" b="1" dirty="0" smtClean="0">
                <a:solidFill>
                  <a:schemeClr val="tx1"/>
                </a:solidFill>
              </a:rPr>
              <a:t>Грачева И.Ю.</a:t>
            </a:r>
          </a:p>
          <a:p>
            <a:pPr>
              <a:defRPr/>
            </a:pPr>
            <a:endParaRPr lang="ru" sz="280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ru" sz="2800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Shape 187"/>
          <p:cNvPicPr preferRelativeResize="0"/>
          <p:nvPr/>
        </p:nvPicPr>
        <p:blipFill>
          <a:blip r:embed="rId3">
            <a:alphaModFix/>
            <a:lum bright="15000" contrast="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Shape 192"/>
          <p:cNvPicPr preferRelativeResize="0"/>
          <p:nvPr/>
        </p:nvPicPr>
        <p:blipFill>
          <a:blip r:embed="rId3">
            <a:alphaModFix/>
            <a:lum bright="15000" contrast="8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/>
          <p:cNvPicPr preferRelativeResize="0"/>
          <p:nvPr/>
        </p:nvPicPr>
        <p:blipFill>
          <a:blip r:embed="rId3">
            <a:alphaModFix/>
            <a:lum bright="15000" contrast="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Shape 65"/>
          <p:cNvPicPr preferRelativeResize="0"/>
          <p:nvPr/>
        </p:nvPicPr>
        <p:blipFill>
          <a:blip r:embed="rId3">
            <a:alphaModFix/>
            <a:lum bright="15000" contrast="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Shape 75"/>
          <p:cNvPicPr preferRelativeResize="0"/>
          <p:nvPr/>
        </p:nvPicPr>
        <p:blipFill>
          <a:blip r:embed="rId3">
            <a:alphaModFix/>
            <a:lum bright="15000" contrast="7000"/>
          </a:blip>
          <a:stretch>
            <a:fillRect/>
          </a:stretch>
        </p:blipFill>
        <p:spPr>
          <a:xfrm>
            <a:off x="0" y="0"/>
            <a:ext cx="9144000" cy="53080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Shape 80"/>
          <p:cNvPicPr preferRelativeResize="0"/>
          <p:nvPr/>
        </p:nvPicPr>
        <p:blipFill>
          <a:blip r:embed="rId3">
            <a:alphaModFix/>
            <a:lum bright="15000" contrast="7000"/>
          </a:blip>
          <a:stretch>
            <a:fillRect/>
          </a:stretch>
        </p:blipFill>
        <p:spPr>
          <a:xfrm>
            <a:off x="0" y="0"/>
            <a:ext cx="9144000" cy="51640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Shape 91"/>
          <p:cNvPicPr preferRelativeResize="0"/>
          <p:nvPr/>
        </p:nvPicPr>
        <p:blipFill>
          <a:blip r:embed="rId3">
            <a:alphaModFix/>
            <a:lum bright="15000" contrast="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Shape 96"/>
          <p:cNvPicPr preferRelativeResize="0"/>
          <p:nvPr/>
        </p:nvPicPr>
        <p:blipFill>
          <a:blip r:embed="rId3">
            <a:alphaModFix/>
            <a:lum bright="15000" contrast="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Shape 101"/>
          <p:cNvPicPr preferRelativeResize="0"/>
          <p:nvPr/>
        </p:nvPicPr>
        <p:blipFill>
          <a:blip r:embed="rId3">
            <a:alphaModFix/>
            <a:lum bright="15000" contrast="7000"/>
          </a:blip>
          <a:stretch>
            <a:fillRect/>
          </a:stretch>
        </p:blipFill>
        <p:spPr>
          <a:xfrm>
            <a:off x="-44175" y="0"/>
            <a:ext cx="9188174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Shape 182"/>
          <p:cNvPicPr preferRelativeResize="0"/>
          <p:nvPr/>
        </p:nvPicPr>
        <p:blipFill>
          <a:blip r:embed="rId3">
            <a:alphaModFix/>
            <a:lum bright="15000" contrast="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23</Words>
  <Application>Microsoft Office PowerPoint</Application>
  <PresentationFormat>Экран (16:9)</PresentationFormat>
  <Paragraphs>16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Arial</vt:lpstr>
      <vt:lpstr>simple-light-2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по инфекционным          болезням    на   тему      “ВИЧ-инфекция”</dc:title>
  <dc:creator>San_epid_Gracheva</dc:creator>
  <cp:lastModifiedBy>Берестова Наталия Борисовна</cp:lastModifiedBy>
  <cp:revision>15</cp:revision>
  <dcterms:modified xsi:type="dcterms:W3CDTF">2019-01-21T10:31:20Z</dcterms:modified>
</cp:coreProperties>
</file>